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6"/>
  </p:notesMasterIdLst>
  <p:sldIdLst>
    <p:sldId id="256" r:id="rId2"/>
    <p:sldId id="257" r:id="rId3"/>
    <p:sldId id="268" r:id="rId4"/>
    <p:sldId id="258" r:id="rId5"/>
    <p:sldId id="287" r:id="rId6"/>
    <p:sldId id="288" r:id="rId7"/>
    <p:sldId id="269" r:id="rId8"/>
    <p:sldId id="270" r:id="rId9"/>
    <p:sldId id="289" r:id="rId10"/>
    <p:sldId id="283" r:id="rId11"/>
    <p:sldId id="284" r:id="rId12"/>
    <p:sldId id="290" r:id="rId13"/>
    <p:sldId id="291" r:id="rId14"/>
    <p:sldId id="286" r:id="rId15"/>
  </p:sldIdLst>
  <p:sldSz cx="9144000" cy="5143500" type="screen16x9"/>
  <p:notesSz cx="6858000" cy="9144000"/>
  <p:embeddedFontLst>
    <p:embeddedFont>
      <p:font typeface="Google Sans" panose="020B0600000101010101" charset="0"/>
      <p:regular r:id="rId17"/>
      <p:bold r:id="rId18"/>
      <p:italic r:id="rId19"/>
      <p:boldItalic r:id="rId20"/>
    </p:embeddedFont>
    <p:embeddedFont>
      <p:font typeface="Google Sans Medium" panose="020B0600000101010101" charset="0"/>
      <p:regular r:id="rId21"/>
      <p:bold r:id="rId22"/>
      <p:italic r:id="rId23"/>
      <p:boldItalic r:id="rId24"/>
    </p:embeddedFont>
    <p:embeddedFont>
      <p:font typeface="Roboto Mono Light" panose="00000009000000000000" pitchFamily="49" charset="0"/>
      <p:regular r:id="rId25"/>
      <p:bold r:id="rId26"/>
      <p:italic r:id="rId27"/>
      <p:boldItalic r:id="rId28"/>
    </p:embeddedFont>
    <p:embeddedFont>
      <p:font typeface="맑은 고딕 Semilight" panose="020B0502040204020203" pitchFamily="50" charset="-127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94" y="3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8dee1d198_1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8dee1d198_1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- Green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43632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Quote">
  <p:cSld name="SECTION_TITLE_AND_DESCRIPTION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4312800" cy="41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pic>
        <p:nvPicPr>
          <p:cNvPr id="69" name="Google Shape;6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Number">
  <p:cSld name="SECTION_TITLE_AND_DESCRIPTION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title" hasCustomPrompt="1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700"/>
              <a:buNone/>
              <a:defRPr sz="8700">
                <a:solidFill>
                  <a:srgbClr val="202124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74" name="Google Shape;74;p19"/>
          <p:cNvSpPr txBox="1">
            <a:spLocks noGrp="1"/>
          </p:cNvSpPr>
          <p:nvPr>
            <p:ph type="title" idx="2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title" idx="3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pic>
        <p:nvPicPr>
          <p:cNvPr id="76" name="Google Shape;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 hasCustomPrompt="1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None/>
              <a:defRPr sz="9000">
                <a:solidFill>
                  <a:srgbClr val="202124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title" idx="2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title" idx="3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(partner logos) - Yellow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24000" y="1605350"/>
            <a:ext cx="4440300" cy="178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(partner logos) - Red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924000" y="1597350"/>
            <a:ext cx="4440300" cy="17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Yellow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Full Screen 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title"/>
          </p:nvPr>
        </p:nvSpPr>
        <p:spPr>
          <a:xfrm>
            <a:off x="1014575" y="1293850"/>
            <a:ext cx="7114800" cy="24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2pPr>
            <a:lvl3pPr lvl="2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3pPr>
            <a:lvl4pPr lvl="3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4pPr>
            <a:lvl5pPr lvl="4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5pPr>
            <a:lvl6pPr lvl="5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6pPr>
            <a:lvl7pPr lvl="6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7pPr>
            <a:lvl8pPr lvl="7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8pPr>
            <a:lvl9pPr lvl="8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Split Screen (partner logos)" userDrawn="1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2" name="Google Shape;24;p5">
            <a:extLst>
              <a:ext uri="{FF2B5EF4-FFF2-40B4-BE49-F238E27FC236}">
                <a16:creationId xmlns:a16="http://schemas.microsoft.com/office/drawing/2014/main" id="{14DD1F9D-6D66-61CE-1A4F-E2FB1B8F43B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51550" y="914400"/>
            <a:ext cx="2451099" cy="1898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Split Screen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794975" y="1333800"/>
            <a:ext cx="3541800" cy="24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Full Screen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740450" y="1030300"/>
            <a:ext cx="3669600" cy="24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맑은 고딕 Semilight" panose="020B0502040204020203" pitchFamily="50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614400" cy="16389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강화학습</a:t>
            </a:r>
            <a:br>
              <a:rPr lang="en-US" altLang="ko-KR" sz="4400" dirty="0"/>
            </a:br>
            <a:r>
              <a:rPr lang="ko-KR" altLang="en-US" sz="4400" dirty="0"/>
              <a:t>과제 </a:t>
            </a:r>
            <a:r>
              <a:rPr lang="en-US" altLang="ko-KR" sz="4400" dirty="0"/>
              <a:t>4-2, 4-3, 4-4</a:t>
            </a:r>
            <a:endParaRPr sz="4400" dirty="0"/>
          </a:p>
        </p:txBody>
      </p:sp>
      <p:sp>
        <p:nvSpPr>
          <p:cNvPr id="2" name="Google Shape;91;p22">
            <a:extLst>
              <a:ext uri="{FF2B5EF4-FFF2-40B4-BE49-F238E27FC236}">
                <a16:creationId xmlns:a16="http://schemas.microsoft.com/office/drawing/2014/main" id="{67757C8A-96AB-29A7-629F-2C263FBF2691}"/>
              </a:ext>
            </a:extLst>
          </p:cNvPr>
          <p:cNvSpPr txBox="1">
            <a:spLocks/>
          </p:cNvSpPr>
          <p:nvPr/>
        </p:nvSpPr>
        <p:spPr>
          <a:xfrm>
            <a:off x="430400" y="3220572"/>
            <a:ext cx="5634224" cy="961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Google Sans"/>
              <a:buNone/>
              <a:defRPr sz="4200" b="1" i="0" u="none" strike="noStrike" cap="none">
                <a:solidFill>
                  <a:schemeClr val="dk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altLang="ko-KR" sz="1800" dirty="0"/>
              <a:t>20204062 </a:t>
            </a:r>
            <a:r>
              <a:rPr lang="ko-KR" altLang="en-US" sz="1800" dirty="0"/>
              <a:t>이인규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26713C-C083-1C46-F9EC-906252967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4-4</a:t>
            </a:r>
            <a:br>
              <a:rPr lang="en-US" altLang="ko-KR" dirty="0"/>
            </a:br>
            <a:r>
              <a:rPr lang="ko-KR" altLang="en-US" dirty="0"/>
              <a:t>가치 반복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502227-790A-C7B9-A386-45CC696185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4795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dirty="0"/>
              <a:t>가치 반복 알고리즘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0E4BAF-A10B-062C-DDC5-856F25739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37" y="1088689"/>
            <a:ext cx="4770148" cy="26380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560351-DE17-8DC3-086C-7BAEED7F2B9D}"/>
              </a:ext>
            </a:extLst>
          </p:cNvPr>
          <p:cNvSpPr txBox="1"/>
          <p:nvPr/>
        </p:nvSpPr>
        <p:spPr>
          <a:xfrm>
            <a:off x="5071352" y="1088689"/>
            <a:ext cx="4132863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정책 개선을 반복하며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최적화된 상태</a:t>
            </a:r>
            <a:r>
              <a:rPr lang="en-US" altLang="ko-KR" dirty="0"/>
              <a:t>-</a:t>
            </a:r>
            <a:r>
              <a:rPr lang="ko-KR" altLang="en-US" dirty="0"/>
              <a:t>가치 함수를 만들기 위한 함수이다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최적화된 상태</a:t>
            </a:r>
            <a:r>
              <a:rPr lang="en-US" altLang="ko-KR" dirty="0"/>
              <a:t>-</a:t>
            </a:r>
            <a:r>
              <a:rPr lang="ko-KR" altLang="en-US" dirty="0"/>
              <a:t>가치 함수와 정책을 반환합니다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알고리즘의 종료 조건은 상태</a:t>
            </a:r>
            <a:r>
              <a:rPr lang="en-US" altLang="ko-KR" dirty="0"/>
              <a:t>-</a:t>
            </a:r>
            <a:r>
              <a:rPr lang="ko-KR" altLang="en-US" dirty="0"/>
              <a:t>가치 함수의 오차가 </a:t>
            </a:r>
            <a:endParaRPr lang="en-US" altLang="ko-KR" dirty="0"/>
          </a:p>
          <a:p>
            <a:r>
              <a:rPr lang="ko-KR" altLang="en-US" dirty="0"/>
              <a:t>일정 조건에 수렴하면 종료합니다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9799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dirty="0"/>
              <a:t>랜덤 정책에 가치 반복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706D1C-A7F6-FE18-E8B3-CF3F65840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36" y="1093470"/>
            <a:ext cx="6477953" cy="27217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2DD6F3-32B8-882E-A35D-61E48353B85C}"/>
              </a:ext>
            </a:extLst>
          </p:cNvPr>
          <p:cNvSpPr txBox="1"/>
          <p:nvPr/>
        </p:nvSpPr>
        <p:spPr>
          <a:xfrm>
            <a:off x="185236" y="4050030"/>
            <a:ext cx="62953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개선 횟수를 알기 위해 </a:t>
            </a:r>
            <a:r>
              <a:rPr lang="en-US" altLang="ko-KR" dirty="0"/>
              <a:t>count </a:t>
            </a:r>
            <a:r>
              <a:rPr lang="ko-KR" altLang="en-US" dirty="0"/>
              <a:t>변수를 추가해 개선 횟수도 반환하였습니다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개선은 총 </a:t>
            </a:r>
            <a:r>
              <a:rPr lang="en-US" altLang="ko-KR" dirty="0"/>
              <a:t>571</a:t>
            </a:r>
            <a:r>
              <a:rPr lang="ko-KR" altLang="en-US" dirty="0"/>
              <a:t>회 되었으며</a:t>
            </a:r>
            <a:r>
              <a:rPr lang="en-US" altLang="ko-KR" dirty="0"/>
              <a:t>, </a:t>
            </a:r>
            <a:r>
              <a:rPr lang="ko-KR" altLang="en-US" dirty="0"/>
              <a:t>최적의 상태</a:t>
            </a:r>
            <a:r>
              <a:rPr lang="en-US" altLang="ko-KR" dirty="0"/>
              <a:t>-</a:t>
            </a:r>
            <a:r>
              <a:rPr lang="ko-KR" altLang="en-US" dirty="0"/>
              <a:t>가치 함수와 정책을 알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4632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7FE12F-9FEB-FB0D-68A6-008AA610D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총 정리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17EC06-D479-4A2D-4682-CB0D1880E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389600"/>
            <a:ext cx="4534620" cy="3179400"/>
          </a:xfrm>
        </p:spPr>
        <p:txBody>
          <a:bodyPr/>
          <a:lstStyle/>
          <a:p>
            <a:r>
              <a:rPr lang="en-US" altLang="ko-KR" dirty="0"/>
              <a:t>4-1 </a:t>
            </a:r>
            <a:r>
              <a:rPr lang="ko-KR" altLang="en-US" dirty="0"/>
              <a:t>과제</a:t>
            </a:r>
            <a:r>
              <a:rPr lang="en-US" altLang="ko-KR" dirty="0"/>
              <a:t>. </a:t>
            </a:r>
            <a:r>
              <a:rPr lang="ko-KR" altLang="en-US" dirty="0" err="1"/>
              <a:t>랜덤한</a:t>
            </a:r>
            <a:r>
              <a:rPr lang="ko-KR" altLang="en-US" dirty="0"/>
              <a:t> 정책</a:t>
            </a:r>
            <a:endParaRPr lang="en-US" altLang="ko-KR" dirty="0"/>
          </a:p>
          <a:p>
            <a:r>
              <a:rPr lang="en-US" altLang="ko-KR" dirty="0"/>
              <a:t>4-2 </a:t>
            </a:r>
            <a:r>
              <a:rPr lang="ko-KR" altLang="en-US" dirty="0"/>
              <a:t>과제</a:t>
            </a:r>
            <a:r>
              <a:rPr lang="en-US" altLang="ko-KR" dirty="0"/>
              <a:t>. </a:t>
            </a:r>
            <a:r>
              <a:rPr lang="ko-KR" altLang="en-US" dirty="0" err="1"/>
              <a:t>랜던함</a:t>
            </a:r>
            <a:r>
              <a:rPr lang="ko-KR" altLang="en-US" dirty="0"/>
              <a:t> 정책을 개선</a:t>
            </a:r>
            <a:endParaRPr lang="en-US" altLang="ko-KR" dirty="0"/>
          </a:p>
          <a:p>
            <a:r>
              <a:rPr lang="en-US" altLang="ko-KR" dirty="0"/>
              <a:t>4-3 </a:t>
            </a:r>
            <a:r>
              <a:rPr lang="ko-KR" altLang="en-US" dirty="0"/>
              <a:t>과제</a:t>
            </a:r>
            <a:r>
              <a:rPr lang="en-US" altLang="ko-KR" dirty="0"/>
              <a:t>.</a:t>
            </a:r>
            <a:r>
              <a:rPr lang="ko-KR" altLang="en-US" dirty="0" err="1"/>
              <a:t>랜덤한</a:t>
            </a:r>
            <a:r>
              <a:rPr lang="ko-KR" altLang="en-US" dirty="0"/>
              <a:t> 정책의 개선을 반복</a:t>
            </a:r>
            <a:endParaRPr lang="en-US" altLang="ko-KR" dirty="0"/>
          </a:p>
          <a:p>
            <a:r>
              <a:rPr lang="en-US" altLang="ko-KR" dirty="0"/>
              <a:t>4-4 </a:t>
            </a:r>
            <a:r>
              <a:rPr lang="ko-KR" altLang="en-US" dirty="0"/>
              <a:t>과제</a:t>
            </a:r>
            <a:r>
              <a:rPr lang="en-US" altLang="ko-KR" dirty="0"/>
              <a:t>.</a:t>
            </a:r>
            <a:r>
              <a:rPr lang="ko-KR" altLang="en-US" dirty="0" err="1"/>
              <a:t>랜덤한</a:t>
            </a:r>
            <a:r>
              <a:rPr lang="ko-KR" altLang="en-US" dirty="0"/>
              <a:t> 정책의 개선을 최적화</a:t>
            </a:r>
          </a:p>
        </p:txBody>
      </p:sp>
    </p:spTree>
    <p:extLst>
      <p:ext uri="{BB962C8B-B14F-4D97-AF65-F5344CB8AC3E}">
        <p14:creationId xmlns:p14="http://schemas.microsoft.com/office/powerpoint/2010/main" val="3023505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BAA65-1B5A-875B-EB68-FEB63A4CF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3307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9E49A-6091-9332-C812-3CA1283C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789584"/>
            <a:ext cx="7577418" cy="2915079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/>
              <a:t>과제 내용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1800" dirty="0"/>
              <a:t>1. </a:t>
            </a:r>
            <a:r>
              <a:rPr lang="ko-KR" altLang="en-US" sz="1800" dirty="0"/>
              <a:t>앞의 </a:t>
            </a:r>
            <a:r>
              <a:rPr lang="ko-KR" altLang="en-US" sz="1800" dirty="0" err="1"/>
              <a:t>프로즌</a:t>
            </a:r>
            <a:r>
              <a:rPr lang="ko-KR" altLang="en-US" sz="1800" dirty="0"/>
              <a:t> 레이크 예의 임의의 정책 개선 실행</a:t>
            </a:r>
            <a:br>
              <a:rPr lang="en-US" altLang="ko-KR" sz="1800" dirty="0"/>
            </a:br>
            <a:br>
              <a:rPr lang="en-US" altLang="ko-KR" sz="1800" dirty="0"/>
            </a:br>
            <a:r>
              <a:rPr lang="en-US" altLang="ko-KR" sz="1800" dirty="0"/>
              <a:t>2. </a:t>
            </a:r>
            <a:r>
              <a:rPr lang="ko-KR" altLang="en-US" sz="1800" dirty="0"/>
              <a:t>앞의 </a:t>
            </a:r>
            <a:r>
              <a:rPr lang="ko-KR" altLang="en-US" sz="1800" dirty="0" err="1"/>
              <a:t>프로즌</a:t>
            </a:r>
            <a:r>
              <a:rPr lang="ko-KR" altLang="en-US" sz="1800" dirty="0"/>
              <a:t> 레이크의 적대적인 정책에 대해 실행</a:t>
            </a:r>
            <a:br>
              <a:rPr lang="en-US" altLang="ko-KR" sz="1800" dirty="0"/>
            </a:br>
            <a:br>
              <a:rPr lang="en-US" altLang="ko-KR" sz="1800" dirty="0"/>
            </a:br>
            <a:r>
              <a:rPr lang="en-US" altLang="ko-KR" sz="1800" dirty="0"/>
              <a:t>3. </a:t>
            </a:r>
            <a:r>
              <a:rPr lang="ko-KR" altLang="en-US" sz="1800" dirty="0"/>
              <a:t>앞의 </a:t>
            </a:r>
            <a:r>
              <a:rPr lang="ko-KR" altLang="en-US" sz="1800" dirty="0" err="1"/>
              <a:t>프로즌</a:t>
            </a:r>
            <a:r>
              <a:rPr lang="ko-KR" altLang="en-US" sz="1800" dirty="0"/>
              <a:t> 레이크의 가치 반복에 대해 실행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3735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7810A-3747-F2D7-9EF6-386170C5A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4-2</a:t>
            </a:r>
            <a:br>
              <a:rPr lang="en-US" altLang="ko-KR" dirty="0"/>
            </a:br>
            <a:r>
              <a:rPr lang="ko-KR" altLang="en-US" dirty="0"/>
              <a:t>정책 개선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13B8A3-1D81-6CA7-32D1-AE0502520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89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dirty="0"/>
              <a:t>정책 개선 알고리즘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1F756E-C400-3910-85B3-D097890FB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36" y="1063448"/>
            <a:ext cx="4777390" cy="25941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5E59DF-153E-DFE9-7429-2F295560CB22}"/>
              </a:ext>
            </a:extLst>
          </p:cNvPr>
          <p:cNvSpPr txBox="1"/>
          <p:nvPr/>
        </p:nvSpPr>
        <p:spPr>
          <a:xfrm>
            <a:off x="5069542" y="1063448"/>
            <a:ext cx="3076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정책 개선 알고리즘은 정책을 개선해</a:t>
            </a:r>
            <a:endParaRPr lang="en-US" altLang="ko-KR" dirty="0"/>
          </a:p>
          <a:p>
            <a:r>
              <a:rPr lang="ko-KR" altLang="en-US" dirty="0"/>
              <a:t>새로운 정책을 반환합니다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3254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dirty="0"/>
              <a:t>정책 개선 알고리즘 실행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7127FDF-2C67-7F8E-A6E4-F06BE63D2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36" y="1033396"/>
            <a:ext cx="7046259" cy="263854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84C5595-A845-9E63-94AC-CF279D840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539" y="434228"/>
            <a:ext cx="3705225" cy="219075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20F18FE-BDE4-7380-05B1-66AD0CD67697}"/>
              </a:ext>
            </a:extLst>
          </p:cNvPr>
          <p:cNvSpPr/>
          <p:nvPr/>
        </p:nvSpPr>
        <p:spPr>
          <a:xfrm>
            <a:off x="5253538" y="420780"/>
            <a:ext cx="3705225" cy="110546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9BF43E2-AD14-5879-79B1-5B5EAB31EBB3}"/>
              </a:ext>
            </a:extLst>
          </p:cNvPr>
          <p:cNvSpPr/>
          <p:nvPr/>
        </p:nvSpPr>
        <p:spPr>
          <a:xfrm>
            <a:off x="5253537" y="1559859"/>
            <a:ext cx="3705225" cy="10752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4CAAE2-CBAF-7686-33AC-1FE265976183}"/>
              </a:ext>
            </a:extLst>
          </p:cNvPr>
          <p:cNvSpPr txBox="1"/>
          <p:nvPr/>
        </p:nvSpPr>
        <p:spPr>
          <a:xfrm>
            <a:off x="5177118" y="77036"/>
            <a:ext cx="1181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</a:rPr>
              <a:t>정책 개선 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CE8972-7733-F262-21F4-0A22FDFB8665}"/>
              </a:ext>
            </a:extLst>
          </p:cNvPr>
          <p:cNvSpPr txBox="1"/>
          <p:nvPr/>
        </p:nvSpPr>
        <p:spPr>
          <a:xfrm>
            <a:off x="7788868" y="2691836"/>
            <a:ext cx="1181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2"/>
                </a:solidFill>
              </a:rPr>
              <a:t>정책 개선 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13C72C-62EB-5C3A-B06B-B3BEA060C2ED}"/>
              </a:ext>
            </a:extLst>
          </p:cNvPr>
          <p:cNvSpPr txBox="1"/>
          <p:nvPr/>
        </p:nvSpPr>
        <p:spPr>
          <a:xfrm>
            <a:off x="171587" y="4235474"/>
            <a:ext cx="6083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성공확률이 </a:t>
            </a:r>
            <a:r>
              <a:rPr lang="en-US" altLang="ko-KR" dirty="0"/>
              <a:t>0</a:t>
            </a:r>
            <a:r>
              <a:rPr lang="ko-KR" altLang="en-US" dirty="0"/>
              <a:t>에서 </a:t>
            </a:r>
            <a:r>
              <a:rPr lang="en-US" altLang="ko-KR" dirty="0"/>
              <a:t>100, </a:t>
            </a:r>
            <a:r>
              <a:rPr lang="ko-KR" altLang="en-US" dirty="0"/>
              <a:t>평균 </a:t>
            </a:r>
            <a:r>
              <a:rPr lang="ko-KR" altLang="en-US" dirty="0" err="1"/>
              <a:t>리턴값</a:t>
            </a:r>
            <a:r>
              <a:rPr lang="en-US" altLang="ko-KR" dirty="0"/>
              <a:t>(</a:t>
            </a:r>
            <a:r>
              <a:rPr lang="ko-KR" altLang="en-US" dirty="0"/>
              <a:t>보상</a:t>
            </a:r>
            <a:r>
              <a:rPr lang="en-US" altLang="ko-KR" dirty="0"/>
              <a:t>)</a:t>
            </a:r>
            <a:r>
              <a:rPr lang="ko-KR" altLang="en-US" dirty="0"/>
              <a:t>이 </a:t>
            </a:r>
            <a:r>
              <a:rPr lang="en-US" altLang="ko-KR" dirty="0"/>
              <a:t>0</a:t>
            </a:r>
            <a:r>
              <a:rPr lang="ko-KR" altLang="en-US" dirty="0"/>
              <a:t>에서 </a:t>
            </a:r>
            <a:r>
              <a:rPr lang="en-US" altLang="ko-KR" dirty="0"/>
              <a:t>1</a:t>
            </a:r>
            <a:r>
              <a:rPr lang="ko-KR" altLang="en-US" dirty="0"/>
              <a:t>로 된 것을 볼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9353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477014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dirty="0"/>
              <a:t>랜덤 정책 개선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4A3B74-7196-53D5-C05D-AB3B4028F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36" y="1561959"/>
            <a:ext cx="3467584" cy="2019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30FD4F-F4D0-A422-DBA9-F133AD0E6F15}"/>
              </a:ext>
            </a:extLst>
          </p:cNvPr>
          <p:cNvSpPr txBox="1"/>
          <p:nvPr/>
        </p:nvSpPr>
        <p:spPr>
          <a:xfrm>
            <a:off x="134471" y="4059076"/>
            <a:ext cx="55883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랜덤한</a:t>
            </a:r>
            <a:r>
              <a:rPr lang="ko-KR" altLang="en-US" dirty="0"/>
              <a:t> 정책을 개선 해보았습니다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 결과 </a:t>
            </a:r>
            <a:r>
              <a:rPr lang="ko-KR" altLang="en-US" dirty="0" err="1"/>
              <a:t>정책과상태</a:t>
            </a:r>
            <a:r>
              <a:rPr lang="en-US" altLang="ko-KR" dirty="0"/>
              <a:t>-</a:t>
            </a:r>
            <a:r>
              <a:rPr lang="ko-KR" altLang="en-US" dirty="0"/>
              <a:t>가치 함수는 개선되었지만</a:t>
            </a:r>
            <a:r>
              <a:rPr lang="en-US" altLang="ko-KR" dirty="0"/>
              <a:t>, </a:t>
            </a:r>
            <a:r>
              <a:rPr lang="ko-KR" altLang="en-US" dirty="0"/>
              <a:t>성공확률은 </a:t>
            </a:r>
            <a:r>
              <a:rPr lang="en-US" altLang="ko-KR" dirty="0"/>
              <a:t>0</a:t>
            </a:r>
            <a:r>
              <a:rPr lang="ko-KR" altLang="en-US" dirty="0"/>
              <a:t>이었고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다른 방안으로 정책 개선을 반복하는 것이 필요할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352D3A9E-7C2A-94FD-9176-D96D6DD73E31}"/>
              </a:ext>
            </a:extLst>
          </p:cNvPr>
          <p:cNvSpPr/>
          <p:nvPr/>
        </p:nvSpPr>
        <p:spPr>
          <a:xfrm>
            <a:off x="4205843" y="224587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0B30E2-2182-E3E8-A7F4-D47469E7808F}"/>
              </a:ext>
            </a:extLst>
          </p:cNvPr>
          <p:cNvSpPr txBox="1"/>
          <p:nvPr/>
        </p:nvSpPr>
        <p:spPr>
          <a:xfrm>
            <a:off x="4108076" y="1754842"/>
            <a:ext cx="12811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개선 </a:t>
            </a:r>
            <a:r>
              <a:rPr lang="en-US" altLang="ko-KR" dirty="0"/>
              <a:t>1</a:t>
            </a:r>
            <a:r>
              <a:rPr lang="ko-KR" altLang="en-US" dirty="0"/>
              <a:t>회 실행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2720E42-9132-B183-C9CD-40BEB54AF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601" y="1561959"/>
            <a:ext cx="3496163" cy="194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200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71D4C-A80C-D4B3-B3D4-CD3E1CB3B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4-3</a:t>
            </a:r>
            <a:br>
              <a:rPr lang="en-US" altLang="ko-KR" dirty="0"/>
            </a:br>
            <a:r>
              <a:rPr lang="ko-KR" altLang="en-US" dirty="0"/>
              <a:t>정책 반복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560A2B5-632F-153A-316A-29318BB17B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989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507928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dirty="0"/>
              <a:t>랜덤 정책 </a:t>
            </a:r>
            <a:r>
              <a:rPr lang="ko-KR" altLang="en-US"/>
              <a:t>개선 반복 알고리즘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61D86B-8786-C4C1-C980-5517D10F6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36" y="1082487"/>
            <a:ext cx="6558464" cy="2330693"/>
          </a:xfrm>
          <a:prstGeom prst="rect">
            <a:avLst/>
          </a:prstGeom>
        </p:spPr>
      </p:pic>
      <p:sp>
        <p:nvSpPr>
          <p:cNvPr id="6" name="오른쪽 중괄호 5">
            <a:extLst>
              <a:ext uri="{FF2B5EF4-FFF2-40B4-BE49-F238E27FC236}">
                <a16:creationId xmlns:a16="http://schemas.microsoft.com/office/drawing/2014/main" id="{FF6B00C4-B9E5-404E-2D65-626C228CA5F2}"/>
              </a:ext>
            </a:extLst>
          </p:cNvPr>
          <p:cNvSpPr/>
          <p:nvPr/>
        </p:nvSpPr>
        <p:spPr>
          <a:xfrm>
            <a:off x="6548718" y="1701053"/>
            <a:ext cx="645458" cy="171212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38C633-F654-75EC-BB76-5F7BC3B82F9C}"/>
              </a:ext>
            </a:extLst>
          </p:cNvPr>
          <p:cNvSpPr txBox="1"/>
          <p:nvPr/>
        </p:nvSpPr>
        <p:spPr>
          <a:xfrm>
            <a:off x="7301753" y="1556087"/>
            <a:ext cx="18422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정책 개선 반복을 통해</a:t>
            </a:r>
            <a:endParaRPr lang="en-US" altLang="ko-KR" dirty="0"/>
          </a:p>
          <a:p>
            <a:r>
              <a:rPr lang="ko-KR" altLang="en-US" dirty="0"/>
              <a:t>새로운 정책과 상태</a:t>
            </a:r>
            <a:r>
              <a:rPr lang="en-US" altLang="ko-KR" dirty="0"/>
              <a:t>-</a:t>
            </a:r>
            <a:r>
              <a:rPr lang="ko-KR" altLang="en-US" dirty="0"/>
              <a:t>가치 함수가 생성됩니다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추가로 이 예시에서는 할인율이 </a:t>
            </a:r>
            <a:r>
              <a:rPr lang="en-US" altLang="ko-KR" dirty="0"/>
              <a:t>0.99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3169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84DBE-B191-3F20-9808-6A28424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36" y="161363"/>
            <a:ext cx="5079288" cy="800100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ko-KR" altLang="en-US" dirty="0"/>
              <a:t>랜덤 정책 개선 반복 알고리즘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CD35BB4-1B0A-56EB-6A54-142CF41AE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37" y="1064969"/>
            <a:ext cx="2373514" cy="150678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02729C2-E272-BC18-C33C-B805457DD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968" y="1064969"/>
            <a:ext cx="2282044" cy="14100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01517AB-97CB-742B-C1B5-C0C8C7EF8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5443" y="1064970"/>
            <a:ext cx="2373514" cy="145083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33FFC48-18ED-32C1-9D99-BF110B3F90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8012" y="2281745"/>
            <a:ext cx="1525988" cy="28617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45C9EF-BF69-D775-1A05-6984B242DFC1}"/>
              </a:ext>
            </a:extLst>
          </p:cNvPr>
          <p:cNvSpPr txBox="1"/>
          <p:nvPr/>
        </p:nvSpPr>
        <p:spPr>
          <a:xfrm>
            <a:off x="127719" y="3052482"/>
            <a:ext cx="702468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정책 개선을 반복할 수록 정책과 상태</a:t>
            </a:r>
            <a:r>
              <a:rPr lang="en-US" altLang="ko-KR" dirty="0"/>
              <a:t>-</a:t>
            </a:r>
            <a:r>
              <a:rPr lang="ko-KR" altLang="en-US" dirty="0"/>
              <a:t>가치가 변경되었고</a:t>
            </a:r>
            <a:r>
              <a:rPr lang="en-US" altLang="ko-KR" dirty="0"/>
              <a:t>, </a:t>
            </a:r>
            <a:r>
              <a:rPr lang="ko-KR" altLang="en-US" dirty="0"/>
              <a:t>결국</a:t>
            </a:r>
            <a:endParaRPr lang="en-US" altLang="ko-KR" dirty="0"/>
          </a:p>
          <a:p>
            <a:r>
              <a:rPr lang="ko-KR" altLang="en-US" dirty="0"/>
              <a:t>반복 </a:t>
            </a:r>
            <a:r>
              <a:rPr lang="en-US" altLang="ko-KR" dirty="0"/>
              <a:t>2</a:t>
            </a:r>
            <a:r>
              <a:rPr lang="ko-KR" altLang="en-US" dirty="0"/>
              <a:t>회 만에 성공확률 </a:t>
            </a:r>
            <a:r>
              <a:rPr lang="en-US" altLang="ko-KR" dirty="0"/>
              <a:t>100%</a:t>
            </a:r>
            <a:r>
              <a:rPr lang="ko-KR" altLang="en-US" dirty="0"/>
              <a:t>가 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 정책이 개선이 안되는 </a:t>
            </a:r>
            <a:r>
              <a:rPr lang="en-US" altLang="ko-KR" dirty="0"/>
              <a:t>‘</a:t>
            </a:r>
            <a:r>
              <a:rPr lang="ko-KR" altLang="en-US" dirty="0"/>
              <a:t>반복 </a:t>
            </a:r>
            <a:r>
              <a:rPr lang="en-US" altLang="ko-KR" dirty="0"/>
              <a:t>5’ </a:t>
            </a:r>
            <a:r>
              <a:rPr lang="ko-KR" altLang="en-US" dirty="0"/>
              <a:t>진행 후 종료되었습니다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 최적의 상태</a:t>
            </a:r>
            <a:r>
              <a:rPr lang="en-US" altLang="ko-KR" dirty="0"/>
              <a:t>-</a:t>
            </a:r>
            <a:r>
              <a:rPr lang="ko-KR" altLang="en-US" dirty="0"/>
              <a:t>가치 함수는 아니기 때문에 새로운 방법인 가치 반복이 필요합니다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9445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308</Words>
  <Application>Microsoft Office PowerPoint</Application>
  <PresentationFormat>화면 슬라이드 쇼(16:9)</PresentationFormat>
  <Paragraphs>47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Google Sans Medium</vt:lpstr>
      <vt:lpstr>Roboto Mono Light</vt:lpstr>
      <vt:lpstr>맑은 고딕 Semilight</vt:lpstr>
      <vt:lpstr>Arial</vt:lpstr>
      <vt:lpstr>Google Sans</vt:lpstr>
      <vt:lpstr>DevFest 2021</vt:lpstr>
      <vt:lpstr>강화학습 과제 4-2, 4-3, 4-4</vt:lpstr>
      <vt:lpstr>과제 내용  1. 앞의 프로즌 레이크 예의 임의의 정책 개선 실행  2. 앞의 프로즌 레이크의 적대적인 정책에 대해 실행  3. 앞의 프로즌 레이크의 가치 반복에 대해 실행</vt:lpstr>
      <vt:lpstr>4-2 정책 개선</vt:lpstr>
      <vt:lpstr>정책 개선 알고리즘</vt:lpstr>
      <vt:lpstr>정책 개선 알고리즘 실행</vt:lpstr>
      <vt:lpstr>랜덤 정책 개선</vt:lpstr>
      <vt:lpstr>4-3 정책 반복</vt:lpstr>
      <vt:lpstr>랜덤 정책 개선 반복 알고리즘</vt:lpstr>
      <vt:lpstr>랜덤 정책 개선 반복 알고리즘</vt:lpstr>
      <vt:lpstr>4-4 가치 반복</vt:lpstr>
      <vt:lpstr>가치 반복 알고리즘</vt:lpstr>
      <vt:lpstr>랜덤 정책에 가치 반복 결과</vt:lpstr>
      <vt:lpstr>총 정리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Onboarding Kit for New GDSC Leads 2023-24</dc:title>
  <dc:creator>In Gyu Lee</dc:creator>
  <cp:lastModifiedBy>In Gyu Lee</cp:lastModifiedBy>
  <cp:revision>189</cp:revision>
  <dcterms:modified xsi:type="dcterms:W3CDTF">2023-09-20T11:38:47Z</dcterms:modified>
</cp:coreProperties>
</file>